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60" r:id="rId3"/>
    <p:sldId id="292" r:id="rId4"/>
    <p:sldId id="262" r:id="rId5"/>
    <p:sldId id="291" r:id="rId6"/>
    <p:sldId id="264" r:id="rId7"/>
    <p:sldId id="290" r:id="rId8"/>
    <p:sldId id="266" r:id="rId9"/>
    <p:sldId id="289" r:id="rId10"/>
    <p:sldId id="268" r:id="rId11"/>
    <p:sldId id="288" r:id="rId12"/>
    <p:sldId id="272" r:id="rId13"/>
    <p:sldId id="287" r:id="rId14"/>
    <p:sldId id="274" r:id="rId15"/>
    <p:sldId id="286" r:id="rId16"/>
    <p:sldId id="276" r:id="rId17"/>
    <p:sldId id="279" r:id="rId18"/>
    <p:sldId id="278" r:id="rId19"/>
    <p:sldId id="280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CD6"/>
    <a:srgbClr val="108AB2"/>
    <a:srgbClr val="A6C48A"/>
    <a:srgbClr val="E9C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2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E41E-60CE-4D4B-AE86-1BC2ADA37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260D4-A849-4121-92EE-C30B0822B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27AD3-AD61-4B87-A8C9-2D17D183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30BE6-8AFF-4B86-A6AD-FE5DD7E7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5867-4EAD-4E80-A3ED-2DCBA694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330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F182-4F10-4B12-A808-4628D182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C7A22-434B-409E-B586-60AEB5440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9E85-B382-46F6-97EA-40C8D833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F48E-8BDC-4D77-9187-9AB24FB0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1E8C-FD2C-4245-BCD9-59F5E985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22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E8447-8F64-4452-8B19-4573CB265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5E100-B970-46D1-BC50-EC9E455B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6BFD5-2ED4-462B-AC49-F62AE9AB9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18513-E5A9-4050-AD81-C3E59806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52796-D204-4632-BE14-159382C9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72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C599-73CD-4CAB-9FEB-C19AB8A5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2DAE-6B65-4E27-BCC8-878E437D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5E8A5-A8CB-4B16-92F6-8154EEBD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8EF65-A387-4ED2-8ECE-C2DEDF58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CD2C-18A2-4A13-83EE-E22B31F0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92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AED5-AC04-4935-B765-FABD3AB3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E47ED-4496-4743-96F2-E4345DD2A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6466-9BF4-4F52-9E35-BAA3720B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761D-1517-4279-85FD-815985F8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00E3-84CC-43ED-9231-BC6260C9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72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CF6C-798E-4B05-B973-483E1650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4314-AC3D-48BA-B5F9-6165A596D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18B9A-F872-4CEC-AB1B-48211220B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A2456-6A07-4657-B66B-9415DB51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81DBB-0197-4E5E-AEC9-6F15079D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81146-7CAC-4294-A4A7-93F69E02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94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4E66-E86D-43B8-B46C-1C789B7E8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24E0C-AF82-4A0C-9685-DA583E69A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684AB-2E7C-4A74-A6E4-B638B0C03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43240-3841-40FB-86DD-4C46EEEE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2DAF2-0E01-4E40-A1BD-9B07B4206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00B6B-F724-4EEF-BB79-20E7A2DE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B5A5F-94C6-4A49-816F-FE2A58EF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E9B63-CD95-4F70-B5B5-FD75B7FB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349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4180-B6C8-4307-AB6F-DA5BBC46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E0871-928C-4996-AEFD-6AED3C57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729D0-9129-45DC-BFB5-2517B9E2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7CFF-755E-4586-8577-ED250B09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061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B167C-D6A8-46B1-ACD4-166A03A3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157B6-AFA6-46C6-BAC5-18EF121E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F085-2C5B-44E6-80D1-E4C695A7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42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4E23-3EDC-41D6-8F16-DF5593A9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366A-AF23-4143-87F8-D3072F21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35832-3077-4B62-995B-7D4473FDD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8ADE6-B0D9-4973-B4F5-18269388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7303-7034-4707-8610-FBB1CA74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070C-C635-42E5-88DC-C228B203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989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EDF4-437A-4C2D-9D95-F11E89E6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A56F9-7A73-4068-B4B3-68F7281F5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A6354-BB7F-4E8B-8CEB-A2325C24B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ED240-C4D0-42BF-9034-17555811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A9665-D67E-4B41-BBA7-88AAB33B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E87C5-FA02-43C2-B87F-0D1D4F63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67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608EA-4F06-4377-9516-A77301A2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0218-F76D-4413-8A98-1EDB1D27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CAE2C-F2C9-43C6-94E2-3DF9AB087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609C-6F01-41DE-9C81-127E5EFAB8EE}" type="datetimeFigureOut">
              <a:rPr lang="en-CA" smtClean="0"/>
              <a:t>2022-09-09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1B8A7-6827-4B6C-B70E-4B63393AA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6F31F-20E7-4E8A-85C6-E424AC98C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16A-5B09-4406-B652-352ACCC52F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23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6A3A46-CE66-F576-CACE-5AF786732A0D}"/>
              </a:ext>
            </a:extLst>
          </p:cNvPr>
          <p:cNvSpPr txBox="1"/>
          <p:nvPr/>
        </p:nvSpPr>
        <p:spPr>
          <a:xfrm>
            <a:off x="154348" y="149754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42 (Choice)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95C031-7424-039A-3C04-E7FC1093D52D}"/>
              </a:ext>
            </a:extLst>
          </p:cNvPr>
          <p:cNvGrpSpPr/>
          <p:nvPr/>
        </p:nvGrpSpPr>
        <p:grpSpPr>
          <a:xfrm>
            <a:off x="5293712" y="5213675"/>
            <a:ext cx="6599210" cy="697040"/>
            <a:chOff x="3657598" y="5555443"/>
            <a:chExt cx="6599210" cy="6970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129C4C5-5B38-B34E-A7B8-924327CA8FE2}"/>
                </a:ext>
              </a:extLst>
            </p:cNvPr>
            <p:cNvCxnSpPr/>
            <p:nvPr/>
          </p:nvCxnSpPr>
          <p:spPr>
            <a:xfrm flipH="1">
              <a:off x="3657598" y="5755788"/>
              <a:ext cx="646981" cy="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385BD7-1985-A528-4221-3AFC8F4A8377}"/>
                </a:ext>
              </a:extLst>
            </p:cNvPr>
            <p:cNvCxnSpPr/>
            <p:nvPr/>
          </p:nvCxnSpPr>
          <p:spPr>
            <a:xfrm flipH="1">
              <a:off x="3657598" y="6106596"/>
              <a:ext cx="646981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4BF754-23E4-805E-82A8-0AB1FCD6FBFD}"/>
                </a:ext>
              </a:extLst>
            </p:cNvPr>
            <p:cNvSpPr txBox="1"/>
            <p:nvPr/>
          </p:nvSpPr>
          <p:spPr>
            <a:xfrm>
              <a:off x="4346256" y="5555443"/>
              <a:ext cx="59105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Tandem run (blue = to dark nest, yellow = to light nest)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295D4-1FDB-A06B-C53B-EDC0E92397B2}"/>
                </a:ext>
              </a:extLst>
            </p:cNvPr>
            <p:cNvSpPr txBox="1"/>
            <p:nvPr/>
          </p:nvSpPr>
          <p:spPr>
            <a:xfrm>
              <a:off x="4346256" y="5883151"/>
              <a:ext cx="5617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Transport (blue = to dark nest, yellow = to light nest)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6AD1DE-4253-9D48-3341-8993F3871B76}"/>
              </a:ext>
            </a:extLst>
          </p:cNvPr>
          <p:cNvSpPr txBox="1"/>
          <p:nvPr/>
        </p:nvSpPr>
        <p:spPr>
          <a:xfrm>
            <a:off x="120768" y="6319872"/>
            <a:ext cx="4531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Node size and edge width = out-strength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35276-2680-3AED-FD8C-1ED2F0AFEBDE}"/>
              </a:ext>
            </a:extLst>
          </p:cNvPr>
          <p:cNvGrpSpPr/>
          <p:nvPr/>
        </p:nvGrpSpPr>
        <p:grpSpPr>
          <a:xfrm>
            <a:off x="204158" y="4896023"/>
            <a:ext cx="4687019" cy="1406023"/>
            <a:chOff x="212785" y="4700108"/>
            <a:chExt cx="4687019" cy="14060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434188-828D-F988-E763-6E979920D30F}"/>
                </a:ext>
              </a:extLst>
            </p:cNvPr>
            <p:cNvGrpSpPr/>
            <p:nvPr/>
          </p:nvGrpSpPr>
          <p:grpSpPr>
            <a:xfrm>
              <a:off x="212785" y="4700108"/>
              <a:ext cx="3048001" cy="1044130"/>
              <a:chOff x="204159" y="5406760"/>
              <a:chExt cx="3146713" cy="104413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EBD6252-05F8-0C86-04F0-61D782498454}"/>
                  </a:ext>
                </a:extLst>
              </p:cNvPr>
              <p:cNvSpPr/>
              <p:nvPr/>
            </p:nvSpPr>
            <p:spPr>
              <a:xfrm>
                <a:off x="204159" y="5479251"/>
                <a:ext cx="276045" cy="267419"/>
              </a:xfrm>
              <a:prstGeom prst="ellipse">
                <a:avLst/>
              </a:prstGeom>
              <a:solidFill>
                <a:srgbClr val="E9C4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7EC2FD-29FE-C442-6146-FDE3448514C7}"/>
                  </a:ext>
                </a:extLst>
              </p:cNvPr>
              <p:cNvSpPr/>
              <p:nvPr/>
            </p:nvSpPr>
            <p:spPr>
              <a:xfrm>
                <a:off x="204159" y="5805513"/>
                <a:ext cx="276045" cy="267419"/>
              </a:xfrm>
              <a:prstGeom prst="ellipse">
                <a:avLst/>
              </a:prstGeom>
              <a:solidFill>
                <a:srgbClr val="108A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38109DB-9C37-0D9A-C494-524E5828415F}"/>
                  </a:ext>
                </a:extLst>
              </p:cNvPr>
              <p:cNvSpPr/>
              <p:nvPr/>
            </p:nvSpPr>
            <p:spPr>
              <a:xfrm>
                <a:off x="204159" y="6140401"/>
                <a:ext cx="276046" cy="267419"/>
              </a:xfrm>
              <a:prstGeom prst="ellipse">
                <a:avLst/>
              </a:prstGeom>
              <a:solidFill>
                <a:srgbClr val="A6C48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5D40C8-D2E0-8DE6-36C4-B4536162B19E}"/>
                  </a:ext>
                </a:extLst>
              </p:cNvPr>
              <p:cNvSpPr txBox="1"/>
              <p:nvPr/>
            </p:nvSpPr>
            <p:spPr>
              <a:xfrm>
                <a:off x="480204" y="5406760"/>
                <a:ext cx="2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Interacted with light nest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4E914C-E510-F118-26F6-35FD6835B04A}"/>
                  </a:ext>
                </a:extLst>
              </p:cNvPr>
              <p:cNvSpPr txBox="1"/>
              <p:nvPr/>
            </p:nvSpPr>
            <p:spPr>
              <a:xfrm>
                <a:off x="480204" y="5746670"/>
                <a:ext cx="2665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Interacted with dark nest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90A2B2-08AA-6ABE-D3AB-F90FDA42422D}"/>
                  </a:ext>
                </a:extLst>
              </p:cNvPr>
              <p:cNvSpPr txBox="1"/>
              <p:nvPr/>
            </p:nvSpPr>
            <p:spPr>
              <a:xfrm>
                <a:off x="480205" y="6081558"/>
                <a:ext cx="28706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Interacted with both nests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1D4434-F8A6-A02F-8DFB-F4FB025B37F3}"/>
                </a:ext>
              </a:extLst>
            </p:cNvPr>
            <p:cNvSpPr/>
            <p:nvPr/>
          </p:nvSpPr>
          <p:spPr>
            <a:xfrm>
              <a:off x="212785" y="5777845"/>
              <a:ext cx="267386" cy="267419"/>
            </a:xfrm>
            <a:prstGeom prst="ellipse">
              <a:avLst/>
            </a:prstGeom>
            <a:solidFill>
              <a:srgbClr val="D9DC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E96FDD-6212-8BFD-D052-85DD2DEE0E1A}"/>
                </a:ext>
              </a:extLst>
            </p:cNvPr>
            <p:cNvSpPr txBox="1"/>
            <p:nvPr/>
          </p:nvSpPr>
          <p:spPr>
            <a:xfrm>
              <a:off x="480171" y="5736799"/>
              <a:ext cx="44196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Not involved in tandem runs or transports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61930-5DC6-20C2-B192-3189570F2272}"/>
              </a:ext>
            </a:extLst>
          </p:cNvPr>
          <p:cNvGrpSpPr/>
          <p:nvPr/>
        </p:nvGrpSpPr>
        <p:grpSpPr>
          <a:xfrm>
            <a:off x="154348" y="654549"/>
            <a:ext cx="11807586" cy="4133018"/>
            <a:chOff x="154348" y="654549"/>
            <a:chExt cx="11807586" cy="41330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89DCBA-3E74-AA69-BFE3-110B6E4F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348" y="740404"/>
              <a:ext cx="7513609" cy="404716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9AADD4-6BEF-048A-AC00-324DBE42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071" y="654549"/>
              <a:ext cx="4163863" cy="4099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399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4DD40-6EE5-4E45-A1A2-5422D0A0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1532404"/>
            <a:ext cx="4210638" cy="4448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9116-E608-41F6-AF5D-B6E39DACD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72" y="1656246"/>
            <a:ext cx="3991532" cy="420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D8E31-D46C-4B5A-AFCE-B6F98A86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123" y="1727693"/>
            <a:ext cx="3858163" cy="4191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25945-BA99-4E6D-9A7A-8E8CA96A5D66}"/>
              </a:ext>
            </a:extLst>
          </p:cNvPr>
          <p:cNvSpPr txBox="1"/>
          <p:nvPr/>
        </p:nvSpPr>
        <p:spPr>
          <a:xfrm>
            <a:off x="276045" y="396815"/>
            <a:ext cx="73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60 (No Choice) Out-strength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95494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7FEA62-4CC4-EB5C-11E8-FEB2FA8D1BB0}"/>
              </a:ext>
            </a:extLst>
          </p:cNvPr>
          <p:cNvSpPr txBox="1"/>
          <p:nvPr/>
        </p:nvSpPr>
        <p:spPr>
          <a:xfrm>
            <a:off x="115138" y="301021"/>
            <a:ext cx="5819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59 (No-Choice) </a:t>
            </a:r>
            <a:br>
              <a:rPr lang="en-CA" sz="2400" dirty="0"/>
            </a:br>
            <a:r>
              <a:rPr lang="en-CA" sz="2400" dirty="0"/>
              <a:t>Node size and edge width = out-strength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D52990-132B-F2A2-C30D-053F9AAAF8AC}"/>
              </a:ext>
            </a:extLst>
          </p:cNvPr>
          <p:cNvGrpSpPr/>
          <p:nvPr/>
        </p:nvGrpSpPr>
        <p:grpSpPr>
          <a:xfrm>
            <a:off x="0" y="1383660"/>
            <a:ext cx="12192000" cy="4090679"/>
            <a:chOff x="0" y="1383660"/>
            <a:chExt cx="12192000" cy="40906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E2417-8D43-21A9-ED12-81BAD59D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83660"/>
              <a:ext cx="12192000" cy="40906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1C958B-3CAF-63CC-CB84-B29E02956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13" t="32604"/>
            <a:stretch/>
          </p:blipFill>
          <p:spPr>
            <a:xfrm rot="1911740">
              <a:off x="1259957" y="3591181"/>
              <a:ext cx="74494" cy="6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88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0CF21-8133-4CE9-B27F-5616CCDA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9" y="1626770"/>
            <a:ext cx="4096322" cy="427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ACA9E-2B66-426A-8953-6A3E2CE12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06" y="1583901"/>
            <a:ext cx="3801005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8DE9E-B3CC-499A-B62D-40C77C65E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426" y="1679164"/>
            <a:ext cx="3829584" cy="4267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4092B-7992-41BE-BFB0-985E508ABD3A}"/>
              </a:ext>
            </a:extLst>
          </p:cNvPr>
          <p:cNvSpPr txBox="1"/>
          <p:nvPr/>
        </p:nvSpPr>
        <p:spPr>
          <a:xfrm>
            <a:off x="276045" y="396815"/>
            <a:ext cx="73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59 (No Choice) Out-strength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7070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13DF5-E34F-AAEB-401A-6E2C12ACD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8"/>
          <a:stretch/>
        </p:blipFill>
        <p:spPr>
          <a:xfrm>
            <a:off x="83388" y="1484576"/>
            <a:ext cx="12025223" cy="4268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08B0B-584D-8EE3-7458-93427665B074}"/>
              </a:ext>
            </a:extLst>
          </p:cNvPr>
          <p:cNvSpPr txBox="1"/>
          <p:nvPr/>
        </p:nvSpPr>
        <p:spPr>
          <a:xfrm>
            <a:off x="115138" y="301021"/>
            <a:ext cx="5819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45 (No-Choice) </a:t>
            </a:r>
            <a:br>
              <a:rPr lang="en-CA" sz="2400" dirty="0"/>
            </a:br>
            <a:r>
              <a:rPr lang="en-CA" sz="2400" dirty="0"/>
              <a:t>Node size and edge width = out-strength</a:t>
            </a:r>
          </a:p>
        </p:txBody>
      </p:sp>
    </p:spTree>
    <p:extLst>
      <p:ext uri="{BB962C8B-B14F-4D97-AF65-F5344CB8AC3E}">
        <p14:creationId xmlns:p14="http://schemas.microsoft.com/office/powerpoint/2010/main" val="143171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69D9B-CB31-B5A7-E809-73397F50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3" y="1641696"/>
            <a:ext cx="3886742" cy="4143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01D2D0-AED4-04E7-3FAD-801913734852}"/>
              </a:ext>
            </a:extLst>
          </p:cNvPr>
          <p:cNvSpPr txBox="1"/>
          <p:nvPr/>
        </p:nvSpPr>
        <p:spPr>
          <a:xfrm>
            <a:off x="276045" y="396815"/>
            <a:ext cx="731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45 (No Choice) Out-strength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953AA-6CC5-50B8-30F9-E7CB71D6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38" y="1434289"/>
            <a:ext cx="3429479" cy="433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FDEE6-6065-B9FA-C0EF-F8239074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3" y="1548605"/>
            <a:ext cx="376290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A11C2-8676-E2D3-1BAD-F8CF8B9089EC}"/>
              </a:ext>
            </a:extLst>
          </p:cNvPr>
          <p:cNvSpPr txBox="1"/>
          <p:nvPr/>
        </p:nvSpPr>
        <p:spPr>
          <a:xfrm>
            <a:off x="115138" y="301021"/>
            <a:ext cx="986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47 (No-Choice) </a:t>
            </a:r>
            <a:br>
              <a:rPr lang="en-CA" sz="2400" dirty="0"/>
            </a:br>
            <a:r>
              <a:rPr lang="en-CA" sz="2400" dirty="0"/>
              <a:t>Node size and edge width = out-strength</a:t>
            </a:r>
            <a:br>
              <a:rPr lang="en-CA" sz="2400" dirty="0"/>
            </a:br>
            <a:r>
              <a:rPr lang="en-CA" sz="2400" dirty="0">
                <a:highlight>
                  <a:srgbClr val="FFFF00"/>
                </a:highlight>
              </a:rPr>
              <a:t>Data from Trial #1 not recoverable due to missing videos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2557-3491-54A9-CD45-07EF4F7ED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3"/>
          <a:stretch/>
        </p:blipFill>
        <p:spPr>
          <a:xfrm>
            <a:off x="3745550" y="1837426"/>
            <a:ext cx="8030696" cy="37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D77BB-E750-A279-9561-1FF9E016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875" y="1485629"/>
            <a:ext cx="3915321" cy="388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F3ECD-3584-1FA0-8C11-3C968074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81" y="1485629"/>
            <a:ext cx="3715268" cy="412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0FA93D-95F5-7C29-2D45-BC25121A8DAA}"/>
              </a:ext>
            </a:extLst>
          </p:cNvPr>
          <p:cNvSpPr txBox="1"/>
          <p:nvPr/>
        </p:nvSpPr>
        <p:spPr>
          <a:xfrm>
            <a:off x="192367" y="207034"/>
            <a:ext cx="7317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47 (No Choice) Out-strength distributions</a:t>
            </a:r>
            <a:br>
              <a:rPr lang="en-CA" sz="2400" dirty="0"/>
            </a:br>
            <a:r>
              <a:rPr lang="en-CA" sz="2400" dirty="0">
                <a:highlight>
                  <a:srgbClr val="FFFF00"/>
                </a:highlight>
              </a:rPr>
              <a:t>Data from Trial #1 not recoverable due to missing videos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5944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EB6A3-77A8-6D73-7FC5-0414E118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305" y="802767"/>
            <a:ext cx="3927997" cy="3914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C6F3B-A784-DF58-F8AD-059C7108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" y="674136"/>
            <a:ext cx="4002779" cy="4017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2A9AB-5259-00B5-A523-1CEBC07DF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8"/>
          <a:stretch/>
        </p:blipFill>
        <p:spPr>
          <a:xfrm>
            <a:off x="7938302" y="799441"/>
            <a:ext cx="4067900" cy="3891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714DFA-D239-FFF4-A0DD-CFAC88F7E44B}"/>
              </a:ext>
            </a:extLst>
          </p:cNvPr>
          <p:cNvSpPr txBox="1"/>
          <p:nvPr/>
        </p:nvSpPr>
        <p:spPr>
          <a:xfrm>
            <a:off x="154348" y="149754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42 (Choice)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6549F4-EE7B-86E1-996B-4F84AD475187}"/>
              </a:ext>
            </a:extLst>
          </p:cNvPr>
          <p:cNvGrpSpPr/>
          <p:nvPr/>
        </p:nvGrpSpPr>
        <p:grpSpPr>
          <a:xfrm>
            <a:off x="5293712" y="5213675"/>
            <a:ext cx="6599210" cy="697040"/>
            <a:chOff x="3657598" y="5555443"/>
            <a:chExt cx="6599210" cy="69704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22AAD0-96B3-2B84-4AAF-D00765AB7CA9}"/>
                </a:ext>
              </a:extLst>
            </p:cNvPr>
            <p:cNvCxnSpPr/>
            <p:nvPr/>
          </p:nvCxnSpPr>
          <p:spPr>
            <a:xfrm flipH="1">
              <a:off x="3657598" y="5755788"/>
              <a:ext cx="646981" cy="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BA2EF28-80DF-48C2-2FCD-4ED87C61584C}"/>
                </a:ext>
              </a:extLst>
            </p:cNvPr>
            <p:cNvCxnSpPr/>
            <p:nvPr/>
          </p:nvCxnSpPr>
          <p:spPr>
            <a:xfrm flipH="1">
              <a:off x="3657598" y="6106596"/>
              <a:ext cx="646981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26C484-BC93-1055-7E17-5F111516272D}"/>
                </a:ext>
              </a:extLst>
            </p:cNvPr>
            <p:cNvSpPr txBox="1"/>
            <p:nvPr/>
          </p:nvSpPr>
          <p:spPr>
            <a:xfrm>
              <a:off x="4346256" y="5555443"/>
              <a:ext cx="59105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Tandem run (blue = to dark nest, yellow = to light nest)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930CE1-AF77-6751-165D-FFFDC30C2B08}"/>
                </a:ext>
              </a:extLst>
            </p:cNvPr>
            <p:cNvSpPr txBox="1"/>
            <p:nvPr/>
          </p:nvSpPr>
          <p:spPr>
            <a:xfrm>
              <a:off x="4346256" y="5883151"/>
              <a:ext cx="5617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Transport (blue = to dark nest, yellow = to light nest)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404821-9F63-BBF9-A1B2-8E90717A0C4B}"/>
              </a:ext>
            </a:extLst>
          </p:cNvPr>
          <p:cNvSpPr txBox="1"/>
          <p:nvPr/>
        </p:nvSpPr>
        <p:spPr>
          <a:xfrm>
            <a:off x="120768" y="6319872"/>
            <a:ext cx="4531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Node size and edge width = out-strength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1302AD-A46E-C375-7875-12A80E0B4A5C}"/>
              </a:ext>
            </a:extLst>
          </p:cNvPr>
          <p:cNvGrpSpPr/>
          <p:nvPr/>
        </p:nvGrpSpPr>
        <p:grpSpPr>
          <a:xfrm>
            <a:off x="204158" y="4896023"/>
            <a:ext cx="4687019" cy="1406023"/>
            <a:chOff x="212785" y="4700108"/>
            <a:chExt cx="4687019" cy="14060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D66D268-F0F5-BB7B-5534-D9499D0F5F56}"/>
                </a:ext>
              </a:extLst>
            </p:cNvPr>
            <p:cNvGrpSpPr/>
            <p:nvPr/>
          </p:nvGrpSpPr>
          <p:grpSpPr>
            <a:xfrm>
              <a:off x="212785" y="4700108"/>
              <a:ext cx="3048001" cy="1044130"/>
              <a:chOff x="204159" y="5406760"/>
              <a:chExt cx="3146713" cy="104413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5DE14F0-4777-0B75-2172-29DF479A24D9}"/>
                  </a:ext>
                </a:extLst>
              </p:cNvPr>
              <p:cNvSpPr/>
              <p:nvPr/>
            </p:nvSpPr>
            <p:spPr>
              <a:xfrm>
                <a:off x="204159" y="5479251"/>
                <a:ext cx="276045" cy="267419"/>
              </a:xfrm>
              <a:prstGeom prst="ellipse">
                <a:avLst/>
              </a:prstGeom>
              <a:solidFill>
                <a:srgbClr val="E9C4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9925946-8A6A-E8F5-67C4-1BBC08FE05D2}"/>
                  </a:ext>
                </a:extLst>
              </p:cNvPr>
              <p:cNvSpPr/>
              <p:nvPr/>
            </p:nvSpPr>
            <p:spPr>
              <a:xfrm>
                <a:off x="204159" y="5805513"/>
                <a:ext cx="276045" cy="267419"/>
              </a:xfrm>
              <a:prstGeom prst="ellipse">
                <a:avLst/>
              </a:prstGeom>
              <a:solidFill>
                <a:srgbClr val="108A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51574AD-F5B4-E09F-1635-82C5FF0C2DC7}"/>
                  </a:ext>
                </a:extLst>
              </p:cNvPr>
              <p:cNvSpPr/>
              <p:nvPr/>
            </p:nvSpPr>
            <p:spPr>
              <a:xfrm>
                <a:off x="204159" y="6140401"/>
                <a:ext cx="276046" cy="267419"/>
              </a:xfrm>
              <a:prstGeom prst="ellipse">
                <a:avLst/>
              </a:prstGeom>
              <a:solidFill>
                <a:srgbClr val="A6C48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7DFF5B-E448-B2A6-4839-47B126B63F6B}"/>
                  </a:ext>
                </a:extLst>
              </p:cNvPr>
              <p:cNvSpPr txBox="1"/>
              <p:nvPr/>
            </p:nvSpPr>
            <p:spPr>
              <a:xfrm>
                <a:off x="480204" y="5406760"/>
                <a:ext cx="2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Interacted with light nest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DB58AE-DFDD-6230-DE24-CA4B234C1DFE}"/>
                  </a:ext>
                </a:extLst>
              </p:cNvPr>
              <p:cNvSpPr txBox="1"/>
              <p:nvPr/>
            </p:nvSpPr>
            <p:spPr>
              <a:xfrm>
                <a:off x="480204" y="5746670"/>
                <a:ext cx="2665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Interacted with dark nest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9322FB-969D-6E1D-F7DB-1E83A1D875FA}"/>
                  </a:ext>
                </a:extLst>
              </p:cNvPr>
              <p:cNvSpPr txBox="1"/>
              <p:nvPr/>
            </p:nvSpPr>
            <p:spPr>
              <a:xfrm>
                <a:off x="480205" y="6081558"/>
                <a:ext cx="28706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Interacted with both nests</a:t>
                </a: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4EF539-DA7C-FAA6-F716-910DDEFCCB39}"/>
                </a:ext>
              </a:extLst>
            </p:cNvPr>
            <p:cNvSpPr/>
            <p:nvPr/>
          </p:nvSpPr>
          <p:spPr>
            <a:xfrm>
              <a:off x="212785" y="5777845"/>
              <a:ext cx="267386" cy="267419"/>
            </a:xfrm>
            <a:prstGeom prst="ellipse">
              <a:avLst/>
            </a:prstGeom>
            <a:solidFill>
              <a:srgbClr val="D9DC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CC04A8-0F00-A7AE-2C1E-2C10F98AE3EF}"/>
                </a:ext>
              </a:extLst>
            </p:cNvPr>
            <p:cNvSpPr txBox="1"/>
            <p:nvPr/>
          </p:nvSpPr>
          <p:spPr>
            <a:xfrm>
              <a:off x="480171" y="5736799"/>
              <a:ext cx="44196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Not involved in tandem runs or transports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90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6161C2-C31C-9A55-06C5-364E4ABCD3F8}"/>
              </a:ext>
            </a:extLst>
          </p:cNvPr>
          <p:cNvSpPr txBox="1"/>
          <p:nvPr/>
        </p:nvSpPr>
        <p:spPr>
          <a:xfrm>
            <a:off x="94890" y="222270"/>
            <a:ext cx="25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55 (Choice)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C7ED0C-ED11-D6E4-7B78-6E5643D81A13}"/>
              </a:ext>
            </a:extLst>
          </p:cNvPr>
          <p:cNvGrpSpPr/>
          <p:nvPr/>
        </p:nvGrpSpPr>
        <p:grpSpPr>
          <a:xfrm>
            <a:off x="120768" y="4896023"/>
            <a:ext cx="11772154" cy="1793181"/>
            <a:chOff x="120768" y="4896023"/>
            <a:chExt cx="11772154" cy="17931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0DF51E-B446-C3F7-6254-AAA9FE6C974A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FDC3963-CDE7-BB37-2FCF-9CFBAAEAFE1B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93985F2-6655-15B4-CEE2-F229C89FD9D2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03426C-BBFD-6E20-99B2-C587B584F99A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450D18-EE1B-98AF-CADE-16FEE11F19F8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2E8137-35A7-73EE-1602-6C5602907DE6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F4F7A3-2394-12E4-C02D-14CEEBE882AD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3CBF6A-8152-81C7-80E8-34E635851322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2F93D7A-D736-4B40-2A5D-C7595813C803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DF91119-B966-F921-51E9-1584EA92974B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66316B9-F2C2-1A00-00F9-35FBE9CF09D4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0EEE6A-C70B-EA9D-C8CE-77D72CB13B4A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A9B901-7B4B-2BDF-2B28-D182644C21D2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C2937F-5D94-957B-5CA0-4DEDFCBBBC4F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8B9EF67-69C0-7F23-268F-7E73C69BD849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23EBD3-C2B9-2A1D-769F-77A55D9101C6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8A10F0-1790-4137-157B-62484A20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" y="736758"/>
            <a:ext cx="4005238" cy="3725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F3C68D-9F63-B541-5955-AE4FA6839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97" y="679616"/>
            <a:ext cx="4005238" cy="37179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9B75F1-D3F2-41EE-9B7B-EC0963897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364" y="679615"/>
            <a:ext cx="3921777" cy="37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7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D59EF4-1FE5-B08B-4E0B-94677DDD810C}"/>
              </a:ext>
            </a:extLst>
          </p:cNvPr>
          <p:cNvSpPr txBox="1"/>
          <p:nvPr/>
        </p:nvSpPr>
        <p:spPr>
          <a:xfrm>
            <a:off x="97720" y="257478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41 (Choice)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DD217F-FEC2-857F-1906-1AA1F1CE2F85}"/>
              </a:ext>
            </a:extLst>
          </p:cNvPr>
          <p:cNvGrpSpPr/>
          <p:nvPr/>
        </p:nvGrpSpPr>
        <p:grpSpPr>
          <a:xfrm>
            <a:off x="287781" y="4539013"/>
            <a:ext cx="11772154" cy="1793181"/>
            <a:chOff x="120768" y="4896023"/>
            <a:chExt cx="11772154" cy="17931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49AECE-2964-DA82-611F-6381C29A1E46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90FC9F-917F-5E58-5906-689875E47E39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42EC4BA-1C18-A0E8-22BD-86EDA5329632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8B0E49-1CC2-24BC-9338-DD1B4D86FB23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C9CEF5-531E-EC29-94F1-8C78A0B2007E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FD5B2-AB3A-94EC-867A-993D63C7F689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A6B146-E120-D615-E91B-D92E7F654EE2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3645BA-48E9-A5E3-C4BD-B7FDBAE2D7BE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BA4457A-7B86-72D6-A039-32BEE524E732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DA50CEA-9823-6D0E-D655-911E72051D25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FE95CD7-198C-1735-4654-38C08DE5BD09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9C8E9C-9042-F37F-6EDF-432CB89C2CA7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B4E8B0-CD99-E7E7-6981-AD78E4CB8E04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11FE76-527A-7817-BCA0-127752A8AFE8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9835EA6-9A36-7BB2-9C3A-5948731F5A5F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041D6-F8EE-476E-17AD-48B64F8C977B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76D027-DEE5-F90D-23F7-2B61C639D724}"/>
              </a:ext>
            </a:extLst>
          </p:cNvPr>
          <p:cNvGrpSpPr/>
          <p:nvPr/>
        </p:nvGrpSpPr>
        <p:grpSpPr>
          <a:xfrm>
            <a:off x="287781" y="996251"/>
            <a:ext cx="3504192" cy="3273826"/>
            <a:chOff x="287781" y="1263675"/>
            <a:chExt cx="3504192" cy="32738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14519B-77A8-5CBD-CC62-5505505CF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977"/>
            <a:stretch/>
          </p:blipFill>
          <p:spPr>
            <a:xfrm>
              <a:off x="287781" y="1263675"/>
              <a:ext cx="3085147" cy="327382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6D11D5-967A-B1C2-EF17-ECBF0CD3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6789" y="2388214"/>
              <a:ext cx="685184" cy="208157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EA52CE-3C9A-35D3-DB4D-C6FE2C4DF903}"/>
              </a:ext>
            </a:extLst>
          </p:cNvPr>
          <p:cNvGrpSpPr/>
          <p:nvPr/>
        </p:nvGrpSpPr>
        <p:grpSpPr>
          <a:xfrm>
            <a:off x="4280029" y="996251"/>
            <a:ext cx="3483322" cy="3273826"/>
            <a:chOff x="4211019" y="1263675"/>
            <a:chExt cx="3483322" cy="32738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08A3CF-DCFB-302A-24B1-4A67D204C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339"/>
            <a:stretch/>
          </p:blipFill>
          <p:spPr>
            <a:xfrm>
              <a:off x="4211019" y="1263675"/>
              <a:ext cx="3017917" cy="3273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93E831-C867-C91A-AFDF-41F23646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3462" y="2281463"/>
              <a:ext cx="750879" cy="219963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498465-F8F6-78A9-FEF9-F920F7E19F84}"/>
              </a:ext>
            </a:extLst>
          </p:cNvPr>
          <p:cNvGrpSpPr/>
          <p:nvPr/>
        </p:nvGrpSpPr>
        <p:grpSpPr>
          <a:xfrm>
            <a:off x="8159748" y="996251"/>
            <a:ext cx="3508752" cy="3273826"/>
            <a:chOff x="8159748" y="1263675"/>
            <a:chExt cx="3508752" cy="32738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32AFF1-6FD6-2187-EFC9-692E8CBB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5335"/>
            <a:stretch/>
          </p:blipFill>
          <p:spPr>
            <a:xfrm>
              <a:off x="8159748" y="1263675"/>
              <a:ext cx="2795799" cy="3273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64F6333-B0B3-8C82-3E67-AD41F4BDB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7621" y="2337868"/>
              <a:ext cx="750879" cy="2199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04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F91EB7-659B-4EA1-93A0-DC127E30B6B4}"/>
              </a:ext>
            </a:extLst>
          </p:cNvPr>
          <p:cNvSpPr txBox="1"/>
          <p:nvPr/>
        </p:nvSpPr>
        <p:spPr>
          <a:xfrm>
            <a:off x="276045" y="396815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42 (Choice) Out-strength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40DBE-3894-453A-968D-F58B93BF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539"/>
            <a:ext cx="4204247" cy="3008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90EFA-C000-4482-AA4C-0B770AF92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97"/>
          <a:stretch/>
        </p:blipFill>
        <p:spPr>
          <a:xfrm>
            <a:off x="4082351" y="1794150"/>
            <a:ext cx="3692934" cy="3310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745C0-3E3E-44CC-8764-216C20B9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921" y="1834145"/>
            <a:ext cx="4204247" cy="32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6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76B53-9C71-E4DB-5A45-D345F856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1" y="803204"/>
            <a:ext cx="3783922" cy="3668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5AAD3-CBD7-A3AF-6463-BC5511707171}"/>
              </a:ext>
            </a:extLst>
          </p:cNvPr>
          <p:cNvSpPr txBox="1"/>
          <p:nvPr/>
        </p:nvSpPr>
        <p:spPr>
          <a:xfrm>
            <a:off x="97720" y="341539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53 (Choice)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F8A97-9853-CD6B-428D-F4D18318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43" y="938253"/>
            <a:ext cx="3697480" cy="34989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1BADEB-B067-A66B-759D-EDDF38E4DD79}"/>
              </a:ext>
            </a:extLst>
          </p:cNvPr>
          <p:cNvGrpSpPr/>
          <p:nvPr/>
        </p:nvGrpSpPr>
        <p:grpSpPr>
          <a:xfrm>
            <a:off x="263306" y="4891402"/>
            <a:ext cx="11772154" cy="1793181"/>
            <a:chOff x="120768" y="4896023"/>
            <a:chExt cx="11772154" cy="179318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FBCAAD-B733-97FA-89AD-6CACC3094916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38D27DC-E4FC-7F47-9EFF-16D7DC25B210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098CA4F-0686-C6A2-C353-62F859295D69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D84EF8-D458-84F2-31DD-21ADD3A2C87A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CD98B2-2051-B95E-FA6F-1FDBA26FCBDE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F95335-8EEC-DD52-0212-8322E8F76A94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72DB5-6019-F017-0717-D5F6FB4CF3B3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04EB838-B58A-75EC-EDD5-53C3C2A5B388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B00E164-3319-3AE1-06A9-0571439382C5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948C92F-1EE7-6146-E329-E238D4437154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C2B049D-6A1A-6939-F62F-5FE5809D45DB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1867FB3-86BF-AA66-E56F-24F83680EE8E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0F19B9-F77D-C85B-F63F-08100B3387F2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0639C0-EA43-4015-5C6A-14D16C2D609B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E4E4A15-8769-D798-FD5C-CAC8F072D6C1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8208FF-376F-9204-4CD2-F1550400A136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C55283E-EA6A-A687-1115-8AF0C209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129" y="994913"/>
            <a:ext cx="3647530" cy="34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4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09020-4898-8144-C27C-03D7E4A75349}"/>
              </a:ext>
            </a:extLst>
          </p:cNvPr>
          <p:cNvSpPr txBox="1"/>
          <p:nvPr/>
        </p:nvSpPr>
        <p:spPr>
          <a:xfrm>
            <a:off x="97720" y="257478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60 (No-Choice)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153A5-F57B-C184-1718-63F2F730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3" y="764065"/>
            <a:ext cx="3912636" cy="371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D52F9-CCC2-035F-2FC5-174B2F62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61" y="754915"/>
            <a:ext cx="3850732" cy="3747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34DA0-4FAF-E27D-DF41-B8F335E6F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79" y="783847"/>
            <a:ext cx="3826121" cy="37181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0E3393-36CF-BB75-FA97-8E9566AD7BB0}"/>
              </a:ext>
            </a:extLst>
          </p:cNvPr>
          <p:cNvGrpSpPr/>
          <p:nvPr/>
        </p:nvGrpSpPr>
        <p:grpSpPr>
          <a:xfrm>
            <a:off x="258287" y="4738230"/>
            <a:ext cx="11772154" cy="1793181"/>
            <a:chOff x="120768" y="4896023"/>
            <a:chExt cx="11772154" cy="17931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E13F06-948A-9C56-3784-CAE689CB6903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9A8692A-3A2B-190A-AEFD-A86DDB6223B2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C2F53FF-2E38-A2C3-A2BA-700A4791C2F5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DDCFDA-A19F-8E2F-81DC-E80857DA69AE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3333F0-FD5B-EE36-078B-BDBF1971CAC3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075048-BB0A-2450-CF44-35905DF86474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8989EB-5C56-A6CB-1B11-89FE68C38C64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216E09-7C0F-3526-F7AF-9EBA95952221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53690EC-F552-9FEB-843D-3D58C4A49B2E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3645FD8-B923-55F9-294B-226C84C6A97C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ADC8EED-1867-71A5-E92F-F061C32541E2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CEF3078-EB0E-0EF4-1A1D-BEC05946A99E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16084A-F288-0F6D-E7B4-D880278A52F9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CC14E5-9597-A468-A057-036100210108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92812BD-8B15-CCFC-3FAD-537A6A947AEE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24C5D4-A7F2-79FD-30F5-F2D9843652A8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39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DAF8A-7646-9E61-E39C-148240EC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17" y="1701963"/>
            <a:ext cx="3659926" cy="355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BC6B7-40F1-6F9D-EBA6-13B95ED3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55" y="1999907"/>
            <a:ext cx="3331867" cy="325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6977F-8245-9F68-238F-140112260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0" y="1517352"/>
            <a:ext cx="4103305" cy="4019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4FD53-DB06-6244-112B-59964520BD42}"/>
              </a:ext>
            </a:extLst>
          </p:cNvPr>
          <p:cNvSpPr txBox="1"/>
          <p:nvPr/>
        </p:nvSpPr>
        <p:spPr>
          <a:xfrm>
            <a:off x="115138" y="301021"/>
            <a:ext cx="5819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59 (No-Choice) </a:t>
            </a:r>
            <a:br>
              <a:rPr lang="en-CA" sz="2400" dirty="0"/>
            </a:br>
            <a:r>
              <a:rPr lang="en-CA" sz="2400" dirty="0"/>
              <a:t>Node size and edge width = out-strength</a:t>
            </a:r>
          </a:p>
        </p:txBody>
      </p:sp>
    </p:spTree>
    <p:extLst>
      <p:ext uri="{BB962C8B-B14F-4D97-AF65-F5344CB8AC3E}">
        <p14:creationId xmlns:p14="http://schemas.microsoft.com/office/powerpoint/2010/main" val="1560927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B0067-9C58-22FC-EC8C-8845C21C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8" y="1132018"/>
            <a:ext cx="4133863" cy="4013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E23BF-0252-A8AF-7533-DF2CD38C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01" y="1316915"/>
            <a:ext cx="3729658" cy="364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BB279-7E67-8A75-B05B-447088C3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59" y="1257607"/>
            <a:ext cx="3869493" cy="3762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AC97E-9D27-81AF-55F3-45BB39001A4D}"/>
              </a:ext>
            </a:extLst>
          </p:cNvPr>
          <p:cNvSpPr txBox="1"/>
          <p:nvPr/>
        </p:nvSpPr>
        <p:spPr>
          <a:xfrm>
            <a:off x="115138" y="301021"/>
            <a:ext cx="5819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45 (No-Choice) </a:t>
            </a:r>
            <a:br>
              <a:rPr lang="en-CA" sz="2400" dirty="0"/>
            </a:br>
            <a:r>
              <a:rPr lang="en-CA" sz="2400" dirty="0"/>
              <a:t>Node size and edge width = out-strength</a:t>
            </a:r>
          </a:p>
        </p:txBody>
      </p:sp>
    </p:spTree>
    <p:extLst>
      <p:ext uri="{BB962C8B-B14F-4D97-AF65-F5344CB8AC3E}">
        <p14:creationId xmlns:p14="http://schemas.microsoft.com/office/powerpoint/2010/main" val="184393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D567B-B527-68B9-2282-D8666F34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46" y="1661203"/>
            <a:ext cx="4665690" cy="43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6FC86-7515-C2DD-9AD0-9B748AA3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298" y="1738841"/>
            <a:ext cx="4665689" cy="4383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BBEAE8-D25F-C607-6221-9441A0477983}"/>
              </a:ext>
            </a:extLst>
          </p:cNvPr>
          <p:cNvSpPr txBox="1"/>
          <p:nvPr/>
        </p:nvSpPr>
        <p:spPr>
          <a:xfrm>
            <a:off x="115138" y="301021"/>
            <a:ext cx="986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47 (No-Choice) </a:t>
            </a:r>
            <a:br>
              <a:rPr lang="en-CA" sz="2400" dirty="0"/>
            </a:br>
            <a:r>
              <a:rPr lang="en-CA" sz="2400" dirty="0"/>
              <a:t>Node size and edge width = out-strength</a:t>
            </a:r>
            <a:br>
              <a:rPr lang="en-CA" sz="2400" dirty="0"/>
            </a:br>
            <a:r>
              <a:rPr lang="en-CA" sz="2400" dirty="0">
                <a:highlight>
                  <a:srgbClr val="FFFF00"/>
                </a:highlight>
              </a:rPr>
              <a:t>Data from Trial #1 not recoverable due to missing videos</a:t>
            </a:r>
          </a:p>
        </p:txBody>
      </p:sp>
    </p:spTree>
    <p:extLst>
      <p:ext uri="{BB962C8B-B14F-4D97-AF65-F5344CB8AC3E}">
        <p14:creationId xmlns:p14="http://schemas.microsoft.com/office/powerpoint/2010/main" val="144116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E235F-6323-F7B4-955F-9031F8F4BBA4}"/>
              </a:ext>
            </a:extLst>
          </p:cNvPr>
          <p:cNvSpPr txBox="1"/>
          <p:nvPr/>
        </p:nvSpPr>
        <p:spPr>
          <a:xfrm>
            <a:off x="94890" y="222270"/>
            <a:ext cx="25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55 (Choice)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4D3AE7-7A78-9BE8-4863-1DDCECD762C2}"/>
              </a:ext>
            </a:extLst>
          </p:cNvPr>
          <p:cNvGrpSpPr/>
          <p:nvPr/>
        </p:nvGrpSpPr>
        <p:grpSpPr>
          <a:xfrm>
            <a:off x="120768" y="4896023"/>
            <a:ext cx="11772154" cy="1793181"/>
            <a:chOff x="120768" y="4896023"/>
            <a:chExt cx="11772154" cy="17931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05BFED-5059-9073-E89C-44BE428FE382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F857501-F725-3C92-8353-3BC3571DCEFE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F4F0ABD-4763-7FFD-27B3-6FC22A7D2D4E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D62593-C5E0-AA11-6F15-C4E0B80A431D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58AB84-2AAA-FD6E-113E-3AC9D4F7EF14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3CB22B-7C5C-7E20-49DD-F6FA03C50012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070459-B214-1213-364D-ACECBEAF38D0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4CCA20C-4D09-5348-6374-1B4543C84D88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8459904-978C-BBDF-888B-6C04EFDD341D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D3D8ECC-E23D-CE7D-498A-9344606E3AF4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9A5A60F-0FA3-E2F6-5E60-F52B427A17EC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9543FD-212D-8DDD-7C7C-2D2DA6D51FB4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6BE449-0244-7264-0EED-5A3802274165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77A3B7-7E4B-3FB2-F939-698C195F5ECD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EA147E-ED2E-F2D8-96FA-86D7F04217E8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AE0F27-7FB0-4FEF-BF70-C6B62D5AE30B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3FEC41C-28B7-C834-8AE5-FA948797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2" y="1060300"/>
            <a:ext cx="11720456" cy="34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215E8-44CC-4515-BE41-43049CA361D7}"/>
              </a:ext>
            </a:extLst>
          </p:cNvPr>
          <p:cNvSpPr txBox="1"/>
          <p:nvPr/>
        </p:nvSpPr>
        <p:spPr>
          <a:xfrm>
            <a:off x="276045" y="396815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55 (Choice) Out-strength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F022B-CBCC-4D21-8767-00BB0C73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8" y="1613644"/>
            <a:ext cx="4030616" cy="3585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201F8-3862-48AA-B3BB-FA320904B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7"/>
          <a:stretch/>
        </p:blipFill>
        <p:spPr>
          <a:xfrm>
            <a:off x="4130361" y="1547497"/>
            <a:ext cx="3885460" cy="3693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B849C-23B7-45B1-AEED-D08DF960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824" y="1638039"/>
            <a:ext cx="4001310" cy="35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6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D59EF4-1FE5-B08B-4E0B-94677DDD810C}"/>
              </a:ext>
            </a:extLst>
          </p:cNvPr>
          <p:cNvSpPr txBox="1"/>
          <p:nvPr/>
        </p:nvSpPr>
        <p:spPr>
          <a:xfrm>
            <a:off x="97720" y="257478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41 (Choice)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DD217F-FEC2-857F-1906-1AA1F1CE2F85}"/>
              </a:ext>
            </a:extLst>
          </p:cNvPr>
          <p:cNvGrpSpPr/>
          <p:nvPr/>
        </p:nvGrpSpPr>
        <p:grpSpPr>
          <a:xfrm>
            <a:off x="287781" y="4539013"/>
            <a:ext cx="11772154" cy="1793181"/>
            <a:chOff x="120768" y="4896023"/>
            <a:chExt cx="11772154" cy="17931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49AECE-2964-DA82-611F-6381C29A1E46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90FC9F-917F-5E58-5906-689875E47E39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42EC4BA-1C18-A0E8-22BD-86EDA5329632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8B0E49-1CC2-24BC-9338-DD1B4D86FB23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C9CEF5-531E-EC29-94F1-8C78A0B2007E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FD5B2-AB3A-94EC-867A-993D63C7F689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A6B146-E120-D615-E91B-D92E7F654EE2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3645BA-48E9-A5E3-C4BD-B7FDBAE2D7BE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BA4457A-7B86-72D6-A039-32BEE524E732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DA50CEA-9823-6D0E-D655-911E72051D25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FE95CD7-198C-1735-4654-38C08DE5BD09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9C8E9C-9042-F37F-6EDF-432CB89C2CA7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B4E8B0-CD99-E7E7-6981-AD78E4CB8E04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11FE76-527A-7817-BCA0-127752A8AFE8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9835EA6-9A36-7BB2-9C3A-5948731F5A5F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041D6-F8EE-476E-17AD-48B64F8C977B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86591EC-1674-163B-4C61-5CCB94272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224187"/>
              </p:ext>
            </p:extLst>
          </p:nvPr>
        </p:nvGraphicFramePr>
        <p:xfrm>
          <a:off x="101847" y="967167"/>
          <a:ext cx="11782425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782440" imgH="3390840" progId="PBrush">
                  <p:embed/>
                </p:oleObj>
              </mc:Choice>
              <mc:Fallback>
                <p:oleObj name="Bitmap Image" r:id="rId2" imgW="11782440" imgH="339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847" y="967167"/>
                        <a:ext cx="11782425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624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0855BD-AFEE-438A-A05C-98E53CA0BCBB}"/>
              </a:ext>
            </a:extLst>
          </p:cNvPr>
          <p:cNvSpPr txBox="1"/>
          <p:nvPr/>
        </p:nvSpPr>
        <p:spPr>
          <a:xfrm>
            <a:off x="276045" y="396815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41 (Choice) Out-strength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16093-F15D-4563-A540-CEB73CC5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0" y="1740695"/>
            <a:ext cx="4011055" cy="3658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D2442-4A95-4598-9D2F-696B4274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64" y="1448120"/>
            <a:ext cx="3445303" cy="3951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C0F9A-6D2C-4A4A-BD89-BBBCCEE4C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57" y="1572780"/>
            <a:ext cx="3520298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6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3C81DDA-3B87-0350-0A36-D55662A28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169463"/>
              </p:ext>
            </p:extLst>
          </p:nvPr>
        </p:nvGraphicFramePr>
        <p:xfrm>
          <a:off x="150236" y="881698"/>
          <a:ext cx="11591925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592000" imgH="4057560" progId="PBrush">
                  <p:embed/>
                </p:oleObj>
              </mc:Choice>
              <mc:Fallback>
                <p:oleObj name="Bitmap Image" r:id="rId2" imgW="11592000" imgH="4057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236" y="881698"/>
                        <a:ext cx="11591925" cy="405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D5F41E-2C28-208B-A0E1-CA260231E994}"/>
              </a:ext>
            </a:extLst>
          </p:cNvPr>
          <p:cNvSpPr txBox="1"/>
          <p:nvPr/>
        </p:nvSpPr>
        <p:spPr>
          <a:xfrm>
            <a:off x="97720" y="341539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53 (Choice)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584FA7-0DB0-FEC7-952C-251C89CCE149}"/>
              </a:ext>
            </a:extLst>
          </p:cNvPr>
          <p:cNvGrpSpPr/>
          <p:nvPr/>
        </p:nvGrpSpPr>
        <p:grpSpPr>
          <a:xfrm>
            <a:off x="263306" y="4891402"/>
            <a:ext cx="11772154" cy="1793181"/>
            <a:chOff x="120768" y="4896023"/>
            <a:chExt cx="11772154" cy="17931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59D9D4-1C27-7C90-A510-6DB2F7F9B901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BC2144-8D3B-572E-A360-D0E3F7A397A9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673135-D4B0-CDF0-FBE6-270B92412870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830B77-2FDF-56FF-846A-EF1424F68153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343AA4-652D-CA38-0924-717DBF12F941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2B21BC-5F76-3801-CA50-B758783F5C4B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FBFD05-E67B-9DF3-6E61-50A735C35472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E77234D-93DA-78A3-F339-C75C95E8E7BA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27A33C45-37A5-1649-3292-37AF1C889CDA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CF47728-9957-B0C3-87A7-CD3942C870E8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84B1CDD-49EC-E32D-3FEE-50D892BE5686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25BE2E7-C79D-9CD1-B1D5-5F0D82525C33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3981BF-C9BF-2147-FD63-7CE370ADB91E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D7E6BA-2F45-6599-7F71-4ADBF806BBF4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C252748-6DBA-D0E8-E27D-8A29CE0D7144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FF9F3-7AFA-2DB8-BA3E-E0E0D4CC2B7B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7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72C81-D789-4592-AEF6-7B747860E6F3}"/>
              </a:ext>
            </a:extLst>
          </p:cNvPr>
          <p:cNvSpPr txBox="1"/>
          <p:nvPr/>
        </p:nvSpPr>
        <p:spPr>
          <a:xfrm>
            <a:off x="276045" y="396815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53 (Choice) Out-strength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3C44E-EE41-49A6-9FEF-DC5F980D1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24"/>
          <a:stretch/>
        </p:blipFill>
        <p:spPr>
          <a:xfrm>
            <a:off x="543749" y="1688633"/>
            <a:ext cx="3513680" cy="3510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F1287-1257-414F-8080-2CE52D135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91"/>
          <a:stretch/>
        </p:blipFill>
        <p:spPr>
          <a:xfrm>
            <a:off x="4314524" y="1595016"/>
            <a:ext cx="3342685" cy="3667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EAB107-8CF6-4CB0-B26A-43725C29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12" y="1595016"/>
            <a:ext cx="3537259" cy="36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7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0478B-AA6F-2FDB-FD2F-9993765A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3" y="1025026"/>
            <a:ext cx="10550106" cy="3320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A4004-5693-10BD-784A-C26C7A3CF580}"/>
              </a:ext>
            </a:extLst>
          </p:cNvPr>
          <p:cNvSpPr txBox="1"/>
          <p:nvPr/>
        </p:nvSpPr>
        <p:spPr>
          <a:xfrm>
            <a:off x="97720" y="257478"/>
            <a:ext cx="581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Colony 60 (No-Choice)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8A77A2-A30D-D87E-9742-64CAC45ED990}"/>
              </a:ext>
            </a:extLst>
          </p:cNvPr>
          <p:cNvGrpSpPr/>
          <p:nvPr/>
        </p:nvGrpSpPr>
        <p:grpSpPr>
          <a:xfrm>
            <a:off x="275540" y="4651493"/>
            <a:ext cx="11772154" cy="1793181"/>
            <a:chOff x="120768" y="4896023"/>
            <a:chExt cx="11772154" cy="17931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3F18A8-A721-0729-E8D7-C9092E2813D0}"/>
                </a:ext>
              </a:extLst>
            </p:cNvPr>
            <p:cNvGrpSpPr/>
            <p:nvPr/>
          </p:nvGrpSpPr>
          <p:grpSpPr>
            <a:xfrm>
              <a:off x="5293712" y="5213675"/>
              <a:ext cx="6599210" cy="697040"/>
              <a:chOff x="3657598" y="5555443"/>
              <a:chExt cx="6599210" cy="69704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C5665EF-E5B1-D042-1164-3300BB3524F5}"/>
                  </a:ext>
                </a:extLst>
              </p:cNvPr>
              <p:cNvCxnSpPr/>
              <p:nvPr/>
            </p:nvCxnSpPr>
            <p:spPr>
              <a:xfrm flipH="1">
                <a:off x="3657598" y="5755788"/>
                <a:ext cx="64698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7C47452-3676-A0DD-8C69-AB3DFCD59FA8}"/>
                  </a:ext>
                </a:extLst>
              </p:cNvPr>
              <p:cNvCxnSpPr/>
              <p:nvPr/>
            </p:nvCxnSpPr>
            <p:spPr>
              <a:xfrm flipH="1">
                <a:off x="3657598" y="6106596"/>
                <a:ext cx="646981" cy="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D31059-6BA7-17A3-9382-D140C5B5DE20}"/>
                  </a:ext>
                </a:extLst>
              </p:cNvPr>
              <p:cNvSpPr txBox="1"/>
              <p:nvPr/>
            </p:nvSpPr>
            <p:spPr>
              <a:xfrm>
                <a:off x="4346256" y="5555443"/>
                <a:ext cx="59105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Tandem run (blue = to dark nest, yellow = to light nest)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697809-3313-41E7-84ED-24025700D48A}"/>
                  </a:ext>
                </a:extLst>
              </p:cNvPr>
              <p:cNvSpPr txBox="1"/>
              <p:nvPr/>
            </p:nvSpPr>
            <p:spPr>
              <a:xfrm>
                <a:off x="4346256" y="5883151"/>
                <a:ext cx="5617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Transport (blue = to dark nest, yellow = to light nest)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B0CA1A-E8AD-62C3-F6AF-4C216D11F50C}"/>
                </a:ext>
              </a:extLst>
            </p:cNvPr>
            <p:cNvSpPr txBox="1"/>
            <p:nvPr/>
          </p:nvSpPr>
          <p:spPr>
            <a:xfrm>
              <a:off x="120768" y="6319872"/>
              <a:ext cx="4531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Node size and edge width = out-strength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0BDDFC-8D91-48F7-0C2D-F0DCE4FAC9D3}"/>
                </a:ext>
              </a:extLst>
            </p:cNvPr>
            <p:cNvGrpSpPr/>
            <p:nvPr/>
          </p:nvGrpSpPr>
          <p:grpSpPr>
            <a:xfrm>
              <a:off x="204158" y="4896023"/>
              <a:ext cx="4687019" cy="1406023"/>
              <a:chOff x="212785" y="4700108"/>
              <a:chExt cx="4687019" cy="140602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99113A2-3932-6683-7113-4AF2177100B1}"/>
                  </a:ext>
                </a:extLst>
              </p:cNvPr>
              <p:cNvGrpSpPr/>
              <p:nvPr/>
            </p:nvGrpSpPr>
            <p:grpSpPr>
              <a:xfrm>
                <a:off x="212785" y="4700108"/>
                <a:ext cx="3048001" cy="1044130"/>
                <a:chOff x="204159" y="5406760"/>
                <a:chExt cx="3146713" cy="1044130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B1452F6-35A3-D02A-10A8-7E764EF26CBA}"/>
                    </a:ext>
                  </a:extLst>
                </p:cNvPr>
                <p:cNvSpPr/>
                <p:nvPr/>
              </p:nvSpPr>
              <p:spPr>
                <a:xfrm>
                  <a:off x="204159" y="5479251"/>
                  <a:ext cx="276045" cy="267419"/>
                </a:xfrm>
                <a:prstGeom prst="ellipse">
                  <a:avLst/>
                </a:prstGeom>
                <a:solidFill>
                  <a:srgbClr val="E9C4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552A0AC-2D87-A0F5-7189-512B8D3222C6}"/>
                    </a:ext>
                  </a:extLst>
                </p:cNvPr>
                <p:cNvSpPr/>
                <p:nvPr/>
              </p:nvSpPr>
              <p:spPr>
                <a:xfrm>
                  <a:off x="204159" y="5805513"/>
                  <a:ext cx="276045" cy="267419"/>
                </a:xfrm>
                <a:prstGeom prst="ellipse">
                  <a:avLst/>
                </a:prstGeom>
                <a:solidFill>
                  <a:srgbClr val="108A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56E45AE-6447-76F0-772E-797C191CD2D3}"/>
                    </a:ext>
                  </a:extLst>
                </p:cNvPr>
                <p:cNvSpPr/>
                <p:nvPr/>
              </p:nvSpPr>
              <p:spPr>
                <a:xfrm>
                  <a:off x="204159" y="6140401"/>
                  <a:ext cx="276046" cy="267419"/>
                </a:xfrm>
                <a:prstGeom prst="ellipse">
                  <a:avLst/>
                </a:prstGeom>
                <a:solidFill>
                  <a:srgbClr val="A6C48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C5F0F94-D69E-E98E-C13B-C158846FB3D6}"/>
                    </a:ext>
                  </a:extLst>
                </p:cNvPr>
                <p:cNvSpPr txBox="1"/>
                <p:nvPr/>
              </p:nvSpPr>
              <p:spPr>
                <a:xfrm>
                  <a:off x="480204" y="5406760"/>
                  <a:ext cx="2870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light nest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2B31BA-557D-DE1A-25FE-F7B72028B98A}"/>
                    </a:ext>
                  </a:extLst>
                </p:cNvPr>
                <p:cNvSpPr txBox="1"/>
                <p:nvPr/>
              </p:nvSpPr>
              <p:spPr>
                <a:xfrm>
                  <a:off x="480204" y="5746670"/>
                  <a:ext cx="2665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dark nest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3A58B24-15EF-929C-0D0E-A40ACA01E74B}"/>
                    </a:ext>
                  </a:extLst>
                </p:cNvPr>
                <p:cNvSpPr txBox="1"/>
                <p:nvPr/>
              </p:nvSpPr>
              <p:spPr>
                <a:xfrm>
                  <a:off x="480205" y="6081558"/>
                  <a:ext cx="287066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Interacted with both nests</a:t>
                  </a:r>
                </a:p>
              </p:txBody>
            </p: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6B13952-E970-892B-0CFE-CA161F439F60}"/>
                  </a:ext>
                </a:extLst>
              </p:cNvPr>
              <p:cNvSpPr/>
              <p:nvPr/>
            </p:nvSpPr>
            <p:spPr>
              <a:xfrm>
                <a:off x="212785" y="5777845"/>
                <a:ext cx="267386" cy="267419"/>
              </a:xfrm>
              <a:prstGeom prst="ellipse">
                <a:avLst/>
              </a:prstGeom>
              <a:solidFill>
                <a:srgbClr val="D9DC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E08CB-5D2D-211E-1AD6-795C966FF0A7}"/>
                  </a:ext>
                </a:extLst>
              </p:cNvPr>
              <p:cNvSpPr txBox="1"/>
              <p:nvPr/>
            </p:nvSpPr>
            <p:spPr>
              <a:xfrm>
                <a:off x="480171" y="5736799"/>
                <a:ext cx="4419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Not involved in tandem runs or transports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22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12456</TotalTime>
  <Words>774</Words>
  <Application>Microsoft Office PowerPoint</Application>
  <PresentationFormat>Widescreen</PresentationFormat>
  <Paragraphs>94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Yan</dc:creator>
  <cp:lastModifiedBy>Janice Yan</cp:lastModifiedBy>
  <cp:revision>59</cp:revision>
  <dcterms:created xsi:type="dcterms:W3CDTF">2022-04-24T18:31:42Z</dcterms:created>
  <dcterms:modified xsi:type="dcterms:W3CDTF">2022-09-11T20:18:16Z</dcterms:modified>
</cp:coreProperties>
</file>